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水道、蛇口の出しっぱなし、閉め忘れ注意マーク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BC430C1-64E1-3103-0E1F-CD052887B1FF}"/>
              </a:ext>
            </a:extLst>
          </p:cNvPr>
          <p:cNvGrpSpPr/>
          <p:nvPr/>
        </p:nvGrpSpPr>
        <p:grpSpPr>
          <a:xfrm>
            <a:off x="6606657" y="912457"/>
            <a:ext cx="2628211" cy="2579537"/>
            <a:chOff x="4670215" y="-1587960"/>
            <a:chExt cx="2962338" cy="290747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C263D238-463F-F86A-CB40-2D9F662D7EFD}"/>
                </a:ext>
              </a:extLst>
            </p:cNvPr>
            <p:cNvSpPr/>
            <p:nvPr/>
          </p:nvSpPr>
          <p:spPr bwMode="auto">
            <a:xfrm>
              <a:off x="4757816" y="-1499453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4CB66DE-1033-03DC-9E46-DD70858812A4}"/>
                </a:ext>
              </a:extLst>
            </p:cNvPr>
            <p:cNvSpPr/>
            <p:nvPr/>
          </p:nvSpPr>
          <p:spPr bwMode="auto">
            <a:xfrm>
              <a:off x="4670215" y="-158796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FB7A06C-3D29-DC00-5F39-99518C0CBE66}"/>
                </a:ext>
              </a:extLst>
            </p:cNvPr>
            <p:cNvSpPr/>
            <p:nvPr/>
          </p:nvSpPr>
          <p:spPr bwMode="auto">
            <a:xfrm>
              <a:off x="5334824" y="-1200021"/>
              <a:ext cx="1764475" cy="1442791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25657E5-EB57-AEA8-3AB0-2391A311A3A2}"/>
                </a:ext>
              </a:extLst>
            </p:cNvPr>
            <p:cNvGrpSpPr/>
            <p:nvPr/>
          </p:nvGrpSpPr>
          <p:grpSpPr>
            <a:xfrm>
              <a:off x="5305314" y="426353"/>
              <a:ext cx="407236" cy="589647"/>
              <a:chOff x="767535" y="47576"/>
              <a:chExt cx="2335358" cy="3381424"/>
            </a:xfrm>
          </p:grpSpPr>
          <p:sp>
            <p:nvSpPr>
              <p:cNvPr id="8" name="楕円 1103">
                <a:extLst>
                  <a:ext uri="{FF2B5EF4-FFF2-40B4-BE49-F238E27FC236}">
                    <a16:creationId xmlns:a16="http://schemas.microsoft.com/office/drawing/2014/main" id="{E13BAE2D-D9BE-D714-1B34-3B442896C184}"/>
                  </a:ext>
                </a:extLst>
              </p:cNvPr>
              <p:cNvSpPr/>
              <p:nvPr/>
            </p:nvSpPr>
            <p:spPr bwMode="auto">
              <a:xfrm>
                <a:off x="767535" y="47576"/>
                <a:ext cx="2335358" cy="3381424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FBBE048-173E-5A04-1DD1-73DA3C7A7617}"/>
                  </a:ext>
                </a:extLst>
              </p:cNvPr>
              <p:cNvSpPr/>
              <p:nvPr/>
            </p:nvSpPr>
            <p:spPr bwMode="auto">
              <a:xfrm>
                <a:off x="2102282" y="2039521"/>
                <a:ext cx="703522" cy="1011135"/>
              </a:xfrm>
              <a:custGeom>
                <a:avLst/>
                <a:gdLst>
                  <a:gd name="connsiteX0" fmla="*/ 253913 w 703520"/>
                  <a:gd name="connsiteY0" fmla="*/ 724283 h 1011137"/>
                  <a:gd name="connsiteX1" fmla="*/ 368508 w 703520"/>
                  <a:gd name="connsiteY1" fmla="*/ 838073 h 1011137"/>
                  <a:gd name="connsiteX2" fmla="*/ 359911 w 703520"/>
                  <a:gd name="connsiteY2" fmla="*/ 846391 h 1011137"/>
                  <a:gd name="connsiteX3" fmla="*/ 99830 w 703520"/>
                  <a:gd name="connsiteY3" fmla="*/ 1011137 h 1011137"/>
                  <a:gd name="connsiteX4" fmla="*/ 0 w 703520"/>
                  <a:gd name="connsiteY4" fmla="*/ 892490 h 1011137"/>
                  <a:gd name="connsiteX5" fmla="*/ 231857 w 703520"/>
                  <a:gd name="connsiteY5" fmla="*/ 745622 h 1011137"/>
                  <a:gd name="connsiteX6" fmla="*/ 693317 w 703520"/>
                  <a:gd name="connsiteY6" fmla="*/ 0 h 1011137"/>
                  <a:gd name="connsiteX7" fmla="*/ 703164 w 703520"/>
                  <a:gd name="connsiteY7" fmla="*/ 97773 h 1011137"/>
                  <a:gd name="connsiteX8" fmla="*/ 551525 w 703520"/>
                  <a:gd name="connsiteY8" fmla="*/ 632642 h 1011137"/>
                  <a:gd name="connsiteX9" fmla="*/ 473699 w 703520"/>
                  <a:gd name="connsiteY9" fmla="*/ 733358 h 1011137"/>
                  <a:gd name="connsiteX10" fmla="*/ 342346 w 703520"/>
                  <a:gd name="connsiteY10" fmla="*/ 633146 h 1011137"/>
                  <a:gd name="connsiteX11" fmla="*/ 402676 w 703520"/>
                  <a:gd name="connsiteY11" fmla="*/ 555071 h 1011137"/>
                  <a:gd name="connsiteX12" fmla="*/ 537860 w 703520"/>
                  <a:gd name="connsiteY12" fmla="*/ 78245 h 1011137"/>
                  <a:gd name="connsiteX13" fmla="*/ 530608 w 703520"/>
                  <a:gd name="connsiteY13" fmla="*/ 6229 h 101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03520" h="1011137">
                    <a:moveTo>
                      <a:pt x="253913" y="724283"/>
                    </a:moveTo>
                    <a:lnTo>
                      <a:pt x="368508" y="838073"/>
                    </a:lnTo>
                    <a:lnTo>
                      <a:pt x="359911" y="846391"/>
                    </a:lnTo>
                    <a:cubicBezTo>
                      <a:pt x="284265" y="910024"/>
                      <a:pt x="197208" y="965490"/>
                      <a:pt x="99830" y="1011137"/>
                    </a:cubicBezTo>
                    <a:lnTo>
                      <a:pt x="0" y="892490"/>
                    </a:lnTo>
                    <a:cubicBezTo>
                      <a:pt x="86810" y="851796"/>
                      <a:pt x="164421" y="802350"/>
                      <a:pt x="231857" y="745622"/>
                    </a:cubicBezTo>
                    <a:close/>
                    <a:moveTo>
                      <a:pt x="693317" y="0"/>
                    </a:moveTo>
                    <a:lnTo>
                      <a:pt x="703164" y="97773"/>
                    </a:lnTo>
                    <a:cubicBezTo>
                      <a:pt x="708444" y="293319"/>
                      <a:pt x="654989" y="476012"/>
                      <a:pt x="551525" y="632642"/>
                    </a:cubicBezTo>
                    <a:lnTo>
                      <a:pt x="473699" y="733358"/>
                    </a:lnTo>
                    <a:lnTo>
                      <a:pt x="342346" y="633146"/>
                    </a:lnTo>
                    <a:lnTo>
                      <a:pt x="402676" y="555071"/>
                    </a:lnTo>
                    <a:cubicBezTo>
                      <a:pt x="494913" y="415437"/>
                      <a:pt x="542567" y="252569"/>
                      <a:pt x="537860" y="78245"/>
                    </a:cubicBezTo>
                    <a:lnTo>
                      <a:pt x="530608" y="62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12EC521-93C1-F971-A9D7-D63F267EBCAE}"/>
              </a:ext>
            </a:extLst>
          </p:cNvPr>
          <p:cNvGrpSpPr/>
          <p:nvPr/>
        </p:nvGrpSpPr>
        <p:grpSpPr>
          <a:xfrm>
            <a:off x="6576428" y="3785110"/>
            <a:ext cx="2677169" cy="2620411"/>
            <a:chOff x="7828138" y="-1580553"/>
            <a:chExt cx="3017520" cy="2953546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B98B881-7E16-433D-6CE2-9CB229E2AE3B}"/>
                </a:ext>
              </a:extLst>
            </p:cNvPr>
            <p:cNvSpPr/>
            <p:nvPr/>
          </p:nvSpPr>
          <p:spPr bwMode="auto">
            <a:xfrm>
              <a:off x="7957365" y="-147784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0D350E4-23C5-AA3A-4867-2A3228D1DC68}"/>
                </a:ext>
              </a:extLst>
            </p:cNvPr>
            <p:cNvSpPr/>
            <p:nvPr/>
          </p:nvSpPr>
          <p:spPr bwMode="auto">
            <a:xfrm>
              <a:off x="782813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16D5D66-E626-D33C-17AD-2FD978FA2E60}"/>
                </a:ext>
              </a:extLst>
            </p:cNvPr>
            <p:cNvSpPr/>
            <p:nvPr/>
          </p:nvSpPr>
          <p:spPr bwMode="auto">
            <a:xfrm>
              <a:off x="8573324" y="-1200021"/>
              <a:ext cx="1764475" cy="1442791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EACDBAE-9881-41AB-5366-81D9D07CD1FC}"/>
                </a:ext>
              </a:extLst>
            </p:cNvPr>
            <p:cNvGrpSpPr/>
            <p:nvPr/>
          </p:nvGrpSpPr>
          <p:grpSpPr>
            <a:xfrm>
              <a:off x="8556514" y="426353"/>
              <a:ext cx="407236" cy="589647"/>
              <a:chOff x="767535" y="47576"/>
              <a:chExt cx="2335358" cy="3381424"/>
            </a:xfrm>
          </p:grpSpPr>
          <p:sp>
            <p:nvSpPr>
              <p:cNvPr id="16" name="楕円 1103">
                <a:extLst>
                  <a:ext uri="{FF2B5EF4-FFF2-40B4-BE49-F238E27FC236}">
                    <a16:creationId xmlns:a16="http://schemas.microsoft.com/office/drawing/2014/main" id="{342F9DAC-3BCD-A3A1-5F09-19B340868C4E}"/>
                  </a:ext>
                </a:extLst>
              </p:cNvPr>
              <p:cNvSpPr/>
              <p:nvPr/>
            </p:nvSpPr>
            <p:spPr bwMode="auto">
              <a:xfrm>
                <a:off x="767535" y="47576"/>
                <a:ext cx="2335358" cy="3381424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EE3E3B5-6C5E-7C8A-437A-F24E67A88B6C}"/>
                  </a:ext>
                </a:extLst>
              </p:cNvPr>
              <p:cNvSpPr/>
              <p:nvPr/>
            </p:nvSpPr>
            <p:spPr bwMode="auto">
              <a:xfrm>
                <a:off x="2040118" y="2039521"/>
                <a:ext cx="703522" cy="1011135"/>
              </a:xfrm>
              <a:custGeom>
                <a:avLst/>
                <a:gdLst>
                  <a:gd name="connsiteX0" fmla="*/ 253913 w 703520"/>
                  <a:gd name="connsiteY0" fmla="*/ 724283 h 1011137"/>
                  <a:gd name="connsiteX1" fmla="*/ 368508 w 703520"/>
                  <a:gd name="connsiteY1" fmla="*/ 838073 h 1011137"/>
                  <a:gd name="connsiteX2" fmla="*/ 359911 w 703520"/>
                  <a:gd name="connsiteY2" fmla="*/ 846391 h 1011137"/>
                  <a:gd name="connsiteX3" fmla="*/ 99830 w 703520"/>
                  <a:gd name="connsiteY3" fmla="*/ 1011137 h 1011137"/>
                  <a:gd name="connsiteX4" fmla="*/ 0 w 703520"/>
                  <a:gd name="connsiteY4" fmla="*/ 892490 h 1011137"/>
                  <a:gd name="connsiteX5" fmla="*/ 231857 w 703520"/>
                  <a:gd name="connsiteY5" fmla="*/ 745622 h 1011137"/>
                  <a:gd name="connsiteX6" fmla="*/ 693317 w 703520"/>
                  <a:gd name="connsiteY6" fmla="*/ 0 h 1011137"/>
                  <a:gd name="connsiteX7" fmla="*/ 703164 w 703520"/>
                  <a:gd name="connsiteY7" fmla="*/ 97773 h 1011137"/>
                  <a:gd name="connsiteX8" fmla="*/ 551525 w 703520"/>
                  <a:gd name="connsiteY8" fmla="*/ 632642 h 1011137"/>
                  <a:gd name="connsiteX9" fmla="*/ 473699 w 703520"/>
                  <a:gd name="connsiteY9" fmla="*/ 733358 h 1011137"/>
                  <a:gd name="connsiteX10" fmla="*/ 342346 w 703520"/>
                  <a:gd name="connsiteY10" fmla="*/ 633146 h 1011137"/>
                  <a:gd name="connsiteX11" fmla="*/ 402676 w 703520"/>
                  <a:gd name="connsiteY11" fmla="*/ 555071 h 1011137"/>
                  <a:gd name="connsiteX12" fmla="*/ 537860 w 703520"/>
                  <a:gd name="connsiteY12" fmla="*/ 78245 h 1011137"/>
                  <a:gd name="connsiteX13" fmla="*/ 530608 w 703520"/>
                  <a:gd name="connsiteY13" fmla="*/ 6229 h 101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03520" h="1011137">
                    <a:moveTo>
                      <a:pt x="253913" y="724283"/>
                    </a:moveTo>
                    <a:lnTo>
                      <a:pt x="368508" y="838073"/>
                    </a:lnTo>
                    <a:lnTo>
                      <a:pt x="359911" y="846391"/>
                    </a:lnTo>
                    <a:cubicBezTo>
                      <a:pt x="284265" y="910024"/>
                      <a:pt x="197208" y="965490"/>
                      <a:pt x="99830" y="1011137"/>
                    </a:cubicBezTo>
                    <a:lnTo>
                      <a:pt x="0" y="892490"/>
                    </a:lnTo>
                    <a:cubicBezTo>
                      <a:pt x="86810" y="851796"/>
                      <a:pt x="164421" y="802350"/>
                      <a:pt x="231857" y="745622"/>
                    </a:cubicBezTo>
                    <a:close/>
                    <a:moveTo>
                      <a:pt x="693317" y="0"/>
                    </a:moveTo>
                    <a:lnTo>
                      <a:pt x="703164" y="97773"/>
                    </a:lnTo>
                    <a:cubicBezTo>
                      <a:pt x="708444" y="293319"/>
                      <a:pt x="654989" y="476012"/>
                      <a:pt x="551525" y="632642"/>
                    </a:cubicBezTo>
                    <a:lnTo>
                      <a:pt x="473699" y="733358"/>
                    </a:lnTo>
                    <a:lnTo>
                      <a:pt x="342346" y="633146"/>
                    </a:lnTo>
                    <a:lnTo>
                      <a:pt x="402676" y="555071"/>
                    </a:lnTo>
                    <a:cubicBezTo>
                      <a:pt x="494913" y="415437"/>
                      <a:pt x="542567" y="252569"/>
                      <a:pt x="537860" y="78245"/>
                    </a:cubicBezTo>
                    <a:lnTo>
                      <a:pt x="530608" y="62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DA711BB-7977-18F4-0D19-6EBEBE977CAF}"/>
                </a:ext>
              </a:extLst>
            </p:cNvPr>
            <p:cNvSpPr/>
            <p:nvPr/>
          </p:nvSpPr>
          <p:spPr bwMode="auto">
            <a:xfrm>
              <a:off x="782813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4AB0B71-D023-836F-FE35-85CFA0296B13}"/>
              </a:ext>
            </a:extLst>
          </p:cNvPr>
          <p:cNvGrpSpPr/>
          <p:nvPr/>
        </p:nvGrpSpPr>
        <p:grpSpPr>
          <a:xfrm>
            <a:off x="691375" y="900315"/>
            <a:ext cx="2628211" cy="2579537"/>
            <a:chOff x="4670215" y="-1587960"/>
            <a:chExt cx="2962338" cy="2907476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57717C51-E3BB-3451-B278-FDC7BB8A5872}"/>
                </a:ext>
              </a:extLst>
            </p:cNvPr>
            <p:cNvSpPr/>
            <p:nvPr/>
          </p:nvSpPr>
          <p:spPr bwMode="auto">
            <a:xfrm>
              <a:off x="4757816" y="-1499453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93D41BD-438B-B42F-F52B-117AF6EA1CAA}"/>
                </a:ext>
              </a:extLst>
            </p:cNvPr>
            <p:cNvSpPr/>
            <p:nvPr/>
          </p:nvSpPr>
          <p:spPr bwMode="auto">
            <a:xfrm>
              <a:off x="4670215" y="-158796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C34F907-451D-0EAB-E5A0-DE4AFD015728}"/>
                </a:ext>
              </a:extLst>
            </p:cNvPr>
            <p:cNvSpPr/>
            <p:nvPr/>
          </p:nvSpPr>
          <p:spPr bwMode="auto">
            <a:xfrm>
              <a:off x="5478582" y="-1316135"/>
              <a:ext cx="1386749" cy="1133929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楕円 1103">
              <a:extLst>
                <a:ext uri="{FF2B5EF4-FFF2-40B4-BE49-F238E27FC236}">
                  <a16:creationId xmlns:a16="http://schemas.microsoft.com/office/drawing/2014/main" id="{15EED29F-6635-5817-230F-1D2680DD0AD8}"/>
                </a:ext>
              </a:extLst>
            </p:cNvPr>
            <p:cNvSpPr/>
            <p:nvPr/>
          </p:nvSpPr>
          <p:spPr bwMode="auto">
            <a:xfrm>
              <a:off x="5519309" y="-69116"/>
              <a:ext cx="202996" cy="293922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1103">
              <a:extLst>
                <a:ext uri="{FF2B5EF4-FFF2-40B4-BE49-F238E27FC236}">
                  <a16:creationId xmlns:a16="http://schemas.microsoft.com/office/drawing/2014/main" id="{B9430846-1CA2-6588-E392-14792660B906}"/>
                </a:ext>
              </a:extLst>
            </p:cNvPr>
            <p:cNvSpPr/>
            <p:nvPr/>
          </p:nvSpPr>
          <p:spPr bwMode="auto">
            <a:xfrm>
              <a:off x="5519309" y="365224"/>
              <a:ext cx="202996" cy="293922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1103">
              <a:extLst>
                <a:ext uri="{FF2B5EF4-FFF2-40B4-BE49-F238E27FC236}">
                  <a16:creationId xmlns:a16="http://schemas.microsoft.com/office/drawing/2014/main" id="{623084E4-51F8-F043-CEB5-3AEFF75A57CE}"/>
                </a:ext>
              </a:extLst>
            </p:cNvPr>
            <p:cNvSpPr/>
            <p:nvPr/>
          </p:nvSpPr>
          <p:spPr bwMode="auto">
            <a:xfrm>
              <a:off x="5519309" y="782774"/>
              <a:ext cx="202996" cy="293922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58FEDB0-D53E-B690-A354-C0B515806188}"/>
              </a:ext>
            </a:extLst>
          </p:cNvPr>
          <p:cNvGrpSpPr/>
          <p:nvPr/>
        </p:nvGrpSpPr>
        <p:grpSpPr>
          <a:xfrm>
            <a:off x="3643587" y="3793827"/>
            <a:ext cx="2677169" cy="2620411"/>
            <a:chOff x="5037108" y="1581747"/>
            <a:chExt cx="3017520" cy="2953546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6330D1C8-1708-BD1A-AE17-F73073FBD1C3}"/>
                </a:ext>
              </a:extLst>
            </p:cNvPr>
            <p:cNvSpPr/>
            <p:nvPr/>
          </p:nvSpPr>
          <p:spPr bwMode="auto">
            <a:xfrm>
              <a:off x="5166335" y="168445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FF38545-3508-4245-9044-CB16F1069683}"/>
                </a:ext>
              </a:extLst>
            </p:cNvPr>
            <p:cNvSpPr/>
            <p:nvPr/>
          </p:nvSpPr>
          <p:spPr bwMode="auto">
            <a:xfrm>
              <a:off x="5037108" y="15817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45">
              <a:extLst>
                <a:ext uri="{FF2B5EF4-FFF2-40B4-BE49-F238E27FC236}">
                  <a16:creationId xmlns:a16="http://schemas.microsoft.com/office/drawing/2014/main" id="{26074984-6067-7994-8B53-D6B6D097DD1E}"/>
                </a:ext>
              </a:extLst>
            </p:cNvPr>
            <p:cNvSpPr/>
            <p:nvPr/>
          </p:nvSpPr>
          <p:spPr bwMode="auto">
            <a:xfrm>
              <a:off x="5833539" y="3387106"/>
              <a:ext cx="270082" cy="945105"/>
            </a:xfrm>
            <a:custGeom>
              <a:avLst/>
              <a:gdLst>
                <a:gd name="connsiteX0" fmla="*/ 0 w 849193"/>
                <a:gd name="connsiteY0" fmla="*/ 0 h 945105"/>
                <a:gd name="connsiteX1" fmla="*/ 849193 w 849193"/>
                <a:gd name="connsiteY1" fmla="*/ 0 h 945105"/>
                <a:gd name="connsiteX2" fmla="*/ 849193 w 849193"/>
                <a:gd name="connsiteY2" fmla="*/ 945105 h 945105"/>
                <a:gd name="connsiteX3" fmla="*/ 0 w 849193"/>
                <a:gd name="connsiteY3" fmla="*/ 945105 h 945105"/>
                <a:gd name="connsiteX4" fmla="*/ 0 w 849193"/>
                <a:gd name="connsiteY4" fmla="*/ 0 h 945105"/>
                <a:gd name="connsiteX0" fmla="*/ 0 w 849193"/>
                <a:gd name="connsiteY0" fmla="*/ 0 h 1166573"/>
                <a:gd name="connsiteX1" fmla="*/ 849193 w 849193"/>
                <a:gd name="connsiteY1" fmla="*/ 0 h 1166573"/>
                <a:gd name="connsiteX2" fmla="*/ 849193 w 849193"/>
                <a:gd name="connsiteY2" fmla="*/ 945105 h 1166573"/>
                <a:gd name="connsiteX3" fmla="*/ 475525 w 849193"/>
                <a:gd name="connsiteY3" fmla="*/ 1166555 h 1166573"/>
                <a:gd name="connsiteX4" fmla="*/ 0 w 849193"/>
                <a:gd name="connsiteY4" fmla="*/ 945105 h 1166573"/>
                <a:gd name="connsiteX5" fmla="*/ 0 w 849193"/>
                <a:gd name="connsiteY5" fmla="*/ 0 h 1166573"/>
                <a:gd name="connsiteX0" fmla="*/ 475525 w 849193"/>
                <a:gd name="connsiteY0" fmla="*/ 1166555 h 1257995"/>
                <a:gd name="connsiteX1" fmla="*/ 0 w 849193"/>
                <a:gd name="connsiteY1" fmla="*/ 945105 h 1257995"/>
                <a:gd name="connsiteX2" fmla="*/ 0 w 849193"/>
                <a:gd name="connsiteY2" fmla="*/ 0 h 1257995"/>
                <a:gd name="connsiteX3" fmla="*/ 849193 w 849193"/>
                <a:gd name="connsiteY3" fmla="*/ 0 h 1257995"/>
                <a:gd name="connsiteX4" fmla="*/ 849193 w 849193"/>
                <a:gd name="connsiteY4" fmla="*/ 945105 h 1257995"/>
                <a:gd name="connsiteX5" fmla="*/ 566965 w 849193"/>
                <a:gd name="connsiteY5" fmla="*/ 1257995 h 1257995"/>
                <a:gd name="connsiteX0" fmla="*/ 0 w 849193"/>
                <a:gd name="connsiteY0" fmla="*/ 945105 h 1257995"/>
                <a:gd name="connsiteX1" fmla="*/ 0 w 849193"/>
                <a:gd name="connsiteY1" fmla="*/ 0 h 1257995"/>
                <a:gd name="connsiteX2" fmla="*/ 849193 w 849193"/>
                <a:gd name="connsiteY2" fmla="*/ 0 h 1257995"/>
                <a:gd name="connsiteX3" fmla="*/ 849193 w 849193"/>
                <a:gd name="connsiteY3" fmla="*/ 945105 h 1257995"/>
                <a:gd name="connsiteX4" fmla="*/ 566965 w 849193"/>
                <a:gd name="connsiteY4" fmla="*/ 1257995 h 1257995"/>
                <a:gd name="connsiteX0" fmla="*/ 0 w 849193"/>
                <a:gd name="connsiteY0" fmla="*/ 945105 h 945105"/>
                <a:gd name="connsiteX1" fmla="*/ 0 w 849193"/>
                <a:gd name="connsiteY1" fmla="*/ 0 h 945105"/>
                <a:gd name="connsiteX2" fmla="*/ 849193 w 849193"/>
                <a:gd name="connsiteY2" fmla="*/ 0 h 945105"/>
                <a:gd name="connsiteX3" fmla="*/ 849193 w 849193"/>
                <a:gd name="connsiteY3" fmla="*/ 94510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9193" h="945105">
                  <a:moveTo>
                    <a:pt x="0" y="945105"/>
                  </a:moveTo>
                  <a:lnTo>
                    <a:pt x="0" y="0"/>
                  </a:lnTo>
                  <a:lnTo>
                    <a:pt x="849193" y="0"/>
                  </a:lnTo>
                  <a:lnTo>
                    <a:pt x="849193" y="945105"/>
                  </a:lnTo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EFA739E-A91F-D147-EC30-983D004939BB}"/>
                </a:ext>
              </a:extLst>
            </p:cNvPr>
            <p:cNvSpPr/>
            <p:nvPr/>
          </p:nvSpPr>
          <p:spPr bwMode="auto">
            <a:xfrm>
              <a:off x="5782294" y="1962279"/>
              <a:ext cx="1764475" cy="1442791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4CD95AE-12E7-C893-AB56-D8B27CE6DC92}"/>
                </a:ext>
              </a:extLst>
            </p:cNvPr>
            <p:cNvSpPr/>
            <p:nvPr/>
          </p:nvSpPr>
          <p:spPr bwMode="auto">
            <a:xfrm>
              <a:off x="5037108" y="15817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37CCC5D-21EE-589C-02BC-E6043DE71FE1}"/>
              </a:ext>
            </a:extLst>
          </p:cNvPr>
          <p:cNvGrpSpPr/>
          <p:nvPr/>
        </p:nvGrpSpPr>
        <p:grpSpPr>
          <a:xfrm>
            <a:off x="3669245" y="905452"/>
            <a:ext cx="2628211" cy="2579537"/>
            <a:chOff x="1879185" y="1574340"/>
            <a:chExt cx="2962338" cy="290747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DF6C153-E66C-30B5-258A-8A0556A744CC}"/>
                </a:ext>
              </a:extLst>
            </p:cNvPr>
            <p:cNvGrpSpPr/>
            <p:nvPr/>
          </p:nvGrpSpPr>
          <p:grpSpPr>
            <a:xfrm>
              <a:off x="1879185" y="1574340"/>
              <a:ext cx="2962338" cy="2907476"/>
              <a:chOff x="4670215" y="-1587960"/>
              <a:chExt cx="2962338" cy="2907476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24284CDD-2476-CC36-9806-22D84861416C}"/>
                  </a:ext>
                </a:extLst>
              </p:cNvPr>
              <p:cNvSpPr/>
              <p:nvPr/>
            </p:nvSpPr>
            <p:spPr bwMode="auto">
              <a:xfrm>
                <a:off x="4757816" y="-1499453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8411174-498C-0993-805D-6C5E587D1A35}"/>
                  </a:ext>
                </a:extLst>
              </p:cNvPr>
              <p:cNvSpPr/>
              <p:nvPr/>
            </p:nvSpPr>
            <p:spPr bwMode="auto">
              <a:xfrm>
                <a:off x="4670215" y="-158796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正方形/長方形 45">
              <a:extLst>
                <a:ext uri="{FF2B5EF4-FFF2-40B4-BE49-F238E27FC236}">
                  <a16:creationId xmlns:a16="http://schemas.microsoft.com/office/drawing/2014/main" id="{B38FE70E-2479-02C7-A823-8105FA5B1447}"/>
                </a:ext>
              </a:extLst>
            </p:cNvPr>
            <p:cNvSpPr/>
            <p:nvPr/>
          </p:nvSpPr>
          <p:spPr bwMode="auto">
            <a:xfrm>
              <a:off x="2528591" y="3387106"/>
              <a:ext cx="270082" cy="945105"/>
            </a:xfrm>
            <a:custGeom>
              <a:avLst/>
              <a:gdLst>
                <a:gd name="connsiteX0" fmla="*/ 0 w 849193"/>
                <a:gd name="connsiteY0" fmla="*/ 0 h 945105"/>
                <a:gd name="connsiteX1" fmla="*/ 849193 w 849193"/>
                <a:gd name="connsiteY1" fmla="*/ 0 h 945105"/>
                <a:gd name="connsiteX2" fmla="*/ 849193 w 849193"/>
                <a:gd name="connsiteY2" fmla="*/ 945105 h 945105"/>
                <a:gd name="connsiteX3" fmla="*/ 0 w 849193"/>
                <a:gd name="connsiteY3" fmla="*/ 945105 h 945105"/>
                <a:gd name="connsiteX4" fmla="*/ 0 w 849193"/>
                <a:gd name="connsiteY4" fmla="*/ 0 h 945105"/>
                <a:gd name="connsiteX0" fmla="*/ 0 w 849193"/>
                <a:gd name="connsiteY0" fmla="*/ 0 h 1166573"/>
                <a:gd name="connsiteX1" fmla="*/ 849193 w 849193"/>
                <a:gd name="connsiteY1" fmla="*/ 0 h 1166573"/>
                <a:gd name="connsiteX2" fmla="*/ 849193 w 849193"/>
                <a:gd name="connsiteY2" fmla="*/ 945105 h 1166573"/>
                <a:gd name="connsiteX3" fmla="*/ 475525 w 849193"/>
                <a:gd name="connsiteY3" fmla="*/ 1166555 h 1166573"/>
                <a:gd name="connsiteX4" fmla="*/ 0 w 849193"/>
                <a:gd name="connsiteY4" fmla="*/ 945105 h 1166573"/>
                <a:gd name="connsiteX5" fmla="*/ 0 w 849193"/>
                <a:gd name="connsiteY5" fmla="*/ 0 h 1166573"/>
                <a:gd name="connsiteX0" fmla="*/ 475525 w 849193"/>
                <a:gd name="connsiteY0" fmla="*/ 1166555 h 1257995"/>
                <a:gd name="connsiteX1" fmla="*/ 0 w 849193"/>
                <a:gd name="connsiteY1" fmla="*/ 945105 h 1257995"/>
                <a:gd name="connsiteX2" fmla="*/ 0 w 849193"/>
                <a:gd name="connsiteY2" fmla="*/ 0 h 1257995"/>
                <a:gd name="connsiteX3" fmla="*/ 849193 w 849193"/>
                <a:gd name="connsiteY3" fmla="*/ 0 h 1257995"/>
                <a:gd name="connsiteX4" fmla="*/ 849193 w 849193"/>
                <a:gd name="connsiteY4" fmla="*/ 945105 h 1257995"/>
                <a:gd name="connsiteX5" fmla="*/ 566965 w 849193"/>
                <a:gd name="connsiteY5" fmla="*/ 1257995 h 1257995"/>
                <a:gd name="connsiteX0" fmla="*/ 0 w 849193"/>
                <a:gd name="connsiteY0" fmla="*/ 945105 h 1257995"/>
                <a:gd name="connsiteX1" fmla="*/ 0 w 849193"/>
                <a:gd name="connsiteY1" fmla="*/ 0 h 1257995"/>
                <a:gd name="connsiteX2" fmla="*/ 849193 w 849193"/>
                <a:gd name="connsiteY2" fmla="*/ 0 h 1257995"/>
                <a:gd name="connsiteX3" fmla="*/ 849193 w 849193"/>
                <a:gd name="connsiteY3" fmla="*/ 945105 h 1257995"/>
                <a:gd name="connsiteX4" fmla="*/ 566965 w 849193"/>
                <a:gd name="connsiteY4" fmla="*/ 1257995 h 1257995"/>
                <a:gd name="connsiteX0" fmla="*/ 0 w 849193"/>
                <a:gd name="connsiteY0" fmla="*/ 945105 h 945105"/>
                <a:gd name="connsiteX1" fmla="*/ 0 w 849193"/>
                <a:gd name="connsiteY1" fmla="*/ 0 h 945105"/>
                <a:gd name="connsiteX2" fmla="*/ 849193 w 849193"/>
                <a:gd name="connsiteY2" fmla="*/ 0 h 945105"/>
                <a:gd name="connsiteX3" fmla="*/ 849193 w 849193"/>
                <a:gd name="connsiteY3" fmla="*/ 94510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9193" h="945105">
                  <a:moveTo>
                    <a:pt x="0" y="945105"/>
                  </a:moveTo>
                  <a:lnTo>
                    <a:pt x="0" y="0"/>
                  </a:lnTo>
                  <a:lnTo>
                    <a:pt x="849193" y="0"/>
                  </a:lnTo>
                  <a:lnTo>
                    <a:pt x="849193" y="945105"/>
                  </a:lnTo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388AE96-AFDB-1E61-6DCC-C200724F3245}"/>
                </a:ext>
              </a:extLst>
            </p:cNvPr>
            <p:cNvSpPr/>
            <p:nvPr/>
          </p:nvSpPr>
          <p:spPr bwMode="auto">
            <a:xfrm>
              <a:off x="2477346" y="1962279"/>
              <a:ext cx="1764475" cy="1442791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3D570CD-3936-5CC7-7402-12E46C800880}"/>
              </a:ext>
            </a:extLst>
          </p:cNvPr>
          <p:cNvGrpSpPr/>
          <p:nvPr/>
        </p:nvGrpSpPr>
        <p:grpSpPr>
          <a:xfrm>
            <a:off x="679809" y="3779592"/>
            <a:ext cx="2677169" cy="2620411"/>
            <a:chOff x="5037108" y="-1580553"/>
            <a:chExt cx="3017520" cy="2953546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016A4CC2-FCCE-0BDE-8A85-A0D73412131C}"/>
                </a:ext>
              </a:extLst>
            </p:cNvPr>
            <p:cNvSpPr/>
            <p:nvPr/>
          </p:nvSpPr>
          <p:spPr bwMode="auto">
            <a:xfrm>
              <a:off x="5166335" y="-147784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23ED54C-9AD6-A5A6-B77F-B4927CA19A49}"/>
                </a:ext>
              </a:extLst>
            </p:cNvPr>
            <p:cNvSpPr/>
            <p:nvPr/>
          </p:nvSpPr>
          <p:spPr bwMode="auto">
            <a:xfrm>
              <a:off x="503710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78BFC05-0F35-BDF5-D892-7D3B093BFEDC}"/>
                </a:ext>
              </a:extLst>
            </p:cNvPr>
            <p:cNvSpPr/>
            <p:nvPr/>
          </p:nvSpPr>
          <p:spPr bwMode="auto">
            <a:xfrm>
              <a:off x="5884688" y="-1316135"/>
              <a:ext cx="1386749" cy="1133929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楕円 1103">
              <a:extLst>
                <a:ext uri="{FF2B5EF4-FFF2-40B4-BE49-F238E27FC236}">
                  <a16:creationId xmlns:a16="http://schemas.microsoft.com/office/drawing/2014/main" id="{F5F0BE6E-2547-8963-4E04-110E3D28FE28}"/>
                </a:ext>
              </a:extLst>
            </p:cNvPr>
            <p:cNvSpPr/>
            <p:nvPr/>
          </p:nvSpPr>
          <p:spPr bwMode="auto">
            <a:xfrm>
              <a:off x="5925415" y="-69116"/>
              <a:ext cx="202996" cy="293922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103">
              <a:extLst>
                <a:ext uri="{FF2B5EF4-FFF2-40B4-BE49-F238E27FC236}">
                  <a16:creationId xmlns:a16="http://schemas.microsoft.com/office/drawing/2014/main" id="{B2AE5CCB-5A31-2A83-2891-CF6C2CAFE64B}"/>
                </a:ext>
              </a:extLst>
            </p:cNvPr>
            <p:cNvSpPr/>
            <p:nvPr/>
          </p:nvSpPr>
          <p:spPr bwMode="auto">
            <a:xfrm>
              <a:off x="5925415" y="365224"/>
              <a:ext cx="202996" cy="293922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1103">
              <a:extLst>
                <a:ext uri="{FF2B5EF4-FFF2-40B4-BE49-F238E27FC236}">
                  <a16:creationId xmlns:a16="http://schemas.microsoft.com/office/drawing/2014/main" id="{216348EC-A115-2280-C558-42D318A92777}"/>
                </a:ext>
              </a:extLst>
            </p:cNvPr>
            <p:cNvSpPr/>
            <p:nvPr/>
          </p:nvSpPr>
          <p:spPr bwMode="auto">
            <a:xfrm>
              <a:off x="5925415" y="782774"/>
              <a:ext cx="202996" cy="293922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0710F9F-716C-9C7C-545F-3575EE8B0549}"/>
                </a:ext>
              </a:extLst>
            </p:cNvPr>
            <p:cNvSpPr/>
            <p:nvPr/>
          </p:nvSpPr>
          <p:spPr bwMode="auto">
            <a:xfrm>
              <a:off x="503710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7590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54441</TotalTime>
  <Words>9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pptxl02_水道、蛇口の出しっぱなし、締め忘れ注意マーク</dc:title>
  <dc:subject>pptxl02_水道、蛇口の出しっぱなし、締め忘れ注意マーク</dc:subject>
  <dc:creator>でじけろお</dc:creator>
  <cp:revision>1</cp:revision>
  <dcterms:created xsi:type="dcterms:W3CDTF">2018-05-20T00:31:01Z</dcterms:created>
  <dcterms:modified xsi:type="dcterms:W3CDTF">2022-10-23T22:49:32Z</dcterms:modified>
  <cp:version>1</cp:version>
</cp:coreProperties>
</file>